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70" r:id="rId4"/>
    <p:sldId id="274" r:id="rId5"/>
    <p:sldId id="272" r:id="rId6"/>
    <p:sldId id="273" r:id="rId7"/>
    <p:sldId id="271" r:id="rId8"/>
    <p:sldId id="275" r:id="rId9"/>
    <p:sldId id="27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3B1A-B359-4A8F-AFC8-AE46B1D0F8D8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108B-7DDC-4FD5-BDBF-93231CCAD8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00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8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3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5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66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8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6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0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8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high-1310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new-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1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47800"/>
            <a:ext cx="91440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How to Change Y-axis </a:t>
            </a:r>
          </a:p>
          <a:p>
            <a:r>
              <a:rPr lang="en-US" altLang="zh-CN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Trending Curve</a:t>
            </a:r>
            <a:endParaRPr lang="en-US" altLang="zh-CN" b="1" dirty="0" smtClean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altLang="zh-CN" sz="2800" dirty="0" smtClean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  <a:p>
            <a:r>
              <a:rPr lang="en-US" altLang="zh-CN" sz="2800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Mar, 2014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  <a:p>
            <a:endParaRPr lang="en-US" b="1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</a:t>
            </a:r>
            <a:r>
              <a:rPr lang="en-CA" altLang="zh-CN" sz="1600" dirty="0" smtClean="0"/>
              <a:t>From </a:t>
            </a:r>
            <a:r>
              <a:rPr lang="en-CA" altLang="zh-CN" sz="1600" b="1" dirty="0" smtClean="0"/>
              <a:t>Windows </a:t>
            </a:r>
            <a:r>
              <a:rPr lang="en-CA" altLang="zh-CN" sz="1600" b="1" dirty="0" err="1" smtClean="0"/>
              <a:t>Start</a:t>
            </a:r>
            <a:r>
              <a:rPr lang="en-CA" altLang="zh-CN" sz="1600" b="1" dirty="0" err="1" smtClean="0">
                <a:sym typeface="Wingdings" panose="05000000000000000000" pitchFamily="2" charset="2"/>
              </a:rPr>
              <a:t>All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 Programs</a:t>
            </a:r>
            <a:r>
              <a:rPr lang="en-CA" altLang="zh-CN" sz="1600" dirty="0" smtClean="0"/>
              <a:t>, </a:t>
            </a:r>
            <a:r>
              <a:rPr lang="en-CA" altLang="zh-CN" sz="1600" dirty="0" smtClean="0"/>
              <a:t>click </a:t>
            </a:r>
            <a:r>
              <a:rPr lang="en-CA" altLang="zh-CN" sz="1600" b="1" dirty="0" err="1" smtClean="0"/>
              <a:t>PecStar</a:t>
            </a:r>
            <a:r>
              <a:rPr lang="en-CA" altLang="zh-CN" sz="1600" b="1" dirty="0" smtClean="0"/>
              <a:t> V3.5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Client Workstation </a:t>
            </a:r>
            <a:r>
              <a:rPr lang="en-CA" altLang="zh-CN" sz="1600" b="1" dirty="0" err="1" smtClean="0">
                <a:sym typeface="Wingdings" panose="05000000000000000000" pitchFamily="2" charset="2"/>
              </a:rPr>
              <a:t>ModulePecDraw</a:t>
            </a:r>
            <a:r>
              <a:rPr lang="en-US" altLang="zh-CN" sz="1600" b="1" dirty="0" smtClean="0"/>
              <a:t> </a:t>
            </a:r>
            <a:r>
              <a:rPr lang="en-US" altLang="zh-CN" sz="1600" dirty="0" smtClean="0"/>
              <a:t>to start </a:t>
            </a:r>
            <a:r>
              <a:rPr lang="en-US" altLang="zh-CN" sz="1600" dirty="0" err="1" smtClean="0"/>
              <a:t>PecDraw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Modify the Diagram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99" y="2057400"/>
            <a:ext cx="3169202" cy="413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0739" y="3168968"/>
            <a:ext cx="1866922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9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2. The </a:t>
            </a:r>
            <a:r>
              <a:rPr lang="en-US" sz="1600" b="1" dirty="0" smtClean="0"/>
              <a:t>User Verification </a:t>
            </a:r>
            <a:r>
              <a:rPr lang="en-US" sz="1600" dirty="0" smtClean="0"/>
              <a:t>Window appears. Enter the correct User Name and Password, then click </a:t>
            </a:r>
            <a:r>
              <a:rPr lang="en-US" sz="1600" b="1" dirty="0" smtClean="0"/>
              <a:t>OK</a:t>
            </a:r>
            <a:r>
              <a:rPr lang="en-US" sz="1600" dirty="0" smtClean="0"/>
              <a:t>. The supervisor user name is </a:t>
            </a:r>
            <a:r>
              <a:rPr lang="en-US" sz="1600" b="1" dirty="0" smtClean="0"/>
              <a:t>ROOT</a:t>
            </a:r>
            <a:r>
              <a:rPr lang="en-US" sz="1600" dirty="0" smtClean="0"/>
              <a:t>, no password.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Modify the 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Diagram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86000"/>
            <a:ext cx="3261189" cy="2209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2446" y="3093721"/>
            <a:ext cx="1217173" cy="138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368040" y="3351416"/>
            <a:ext cx="1217173" cy="138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124200" y="3672148"/>
            <a:ext cx="516200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04800" y="502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3</a:t>
            </a:r>
            <a:r>
              <a:rPr lang="en-US" altLang="zh-CN" sz="1600" dirty="0" smtClean="0"/>
              <a:t>. </a:t>
            </a:r>
            <a:r>
              <a:rPr lang="en-CA" altLang="zh-CN" sz="1600" dirty="0" smtClean="0"/>
              <a:t>Navigate to </a:t>
            </a:r>
            <a:r>
              <a:rPr lang="en-CA" altLang="zh-CN" sz="1600" b="1" dirty="0" smtClean="0"/>
              <a:t>CET\</a:t>
            </a:r>
            <a:r>
              <a:rPr lang="en-CA" altLang="zh-CN" sz="1600" b="1" dirty="0" err="1" smtClean="0"/>
              <a:t>iEMS</a:t>
            </a:r>
            <a:r>
              <a:rPr lang="en-CA" altLang="zh-CN" sz="1600" b="1" dirty="0" smtClean="0"/>
              <a:t>\Common\</a:t>
            </a:r>
            <a:r>
              <a:rPr lang="en-CA" altLang="zh-CN" sz="1600" b="1" dirty="0" err="1" smtClean="0"/>
              <a:t>CfgCache</a:t>
            </a:r>
            <a:r>
              <a:rPr lang="en-CA" altLang="zh-CN" sz="1600" b="1" dirty="0" smtClean="0"/>
              <a:t>\Graph</a:t>
            </a:r>
            <a:r>
              <a:rPr lang="en-CA" altLang="zh-CN" sz="1600" dirty="0" smtClean="0"/>
              <a:t> folder, make a copy of the diagrams you want to modify in case to withdraw the operations</a:t>
            </a:r>
            <a:r>
              <a:rPr lang="en-US" altLang="zh-CN" sz="1600" dirty="0" smtClean="0"/>
              <a:t>. Change the directory to match your </a:t>
            </a:r>
            <a:r>
              <a:rPr lang="en-US" altLang="zh-CN" sz="1600" dirty="0" err="1" smtClean="0"/>
              <a:t>PecStar</a:t>
            </a:r>
            <a:r>
              <a:rPr lang="en-US" altLang="zh-CN" sz="1600" dirty="0" smtClean="0"/>
              <a:t> installation folder.</a:t>
            </a:r>
          </a:p>
        </p:txBody>
      </p:sp>
    </p:spTree>
    <p:extLst>
      <p:ext uri="{BB962C8B-B14F-4D97-AF65-F5344CB8AC3E}">
        <p14:creationId xmlns:p14="http://schemas.microsoft.com/office/powerpoint/2010/main" val="22819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4</a:t>
            </a:r>
            <a:r>
              <a:rPr lang="en-US" altLang="zh-CN" sz="1600" dirty="0" smtClean="0"/>
              <a:t>. </a:t>
            </a:r>
            <a:r>
              <a:rPr lang="en-CA" altLang="zh-CN" sz="1600" dirty="0" smtClean="0"/>
              <a:t>Click </a:t>
            </a:r>
            <a:r>
              <a:rPr lang="en-CA" altLang="zh-CN" sz="1600" b="1" dirty="0" err="1" smtClean="0"/>
              <a:t>File</a:t>
            </a:r>
            <a:r>
              <a:rPr lang="en-CA" altLang="zh-CN" sz="1600" b="1" dirty="0" err="1" smtClean="0">
                <a:sym typeface="Wingdings" panose="05000000000000000000" pitchFamily="2" charset="2"/>
              </a:rPr>
              <a:t>Open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 </a:t>
            </a:r>
            <a:r>
              <a:rPr lang="en-CA" altLang="zh-CN" sz="1600" dirty="0" smtClean="0">
                <a:sym typeface="Wingdings" panose="05000000000000000000" pitchFamily="2" charset="2"/>
              </a:rPr>
              <a:t>from the Menu, the 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Open</a:t>
            </a:r>
            <a:r>
              <a:rPr lang="en-CA" altLang="zh-CN" sz="1600" dirty="0" smtClean="0">
                <a:sym typeface="Wingdings" panose="05000000000000000000" pitchFamily="2" charset="2"/>
              </a:rPr>
              <a:t> window appears</a:t>
            </a:r>
            <a:r>
              <a:rPr lang="en-US" altLang="zh-CN" sz="1600" dirty="0" smtClean="0"/>
              <a:t>. Select the file you want to </a:t>
            </a:r>
            <a:r>
              <a:rPr lang="en-US" altLang="zh-CN" sz="1600" dirty="0"/>
              <a:t>modify from </a:t>
            </a:r>
            <a:r>
              <a:rPr lang="en-US" altLang="zh-CN" sz="1600" b="1" dirty="0"/>
              <a:t>CET\</a:t>
            </a:r>
            <a:r>
              <a:rPr lang="en-US" altLang="zh-CN" sz="1600" b="1" dirty="0" err="1"/>
              <a:t>iEMS</a:t>
            </a:r>
            <a:r>
              <a:rPr lang="en-US" altLang="zh-CN" sz="1600" b="1" dirty="0"/>
              <a:t>\Common\</a:t>
            </a:r>
            <a:r>
              <a:rPr lang="en-US" altLang="zh-CN" sz="1600" b="1" dirty="0" err="1"/>
              <a:t>CfgCache</a:t>
            </a:r>
            <a:r>
              <a:rPr lang="en-US" altLang="zh-CN" sz="1600" b="1" dirty="0"/>
              <a:t>\Graph</a:t>
            </a:r>
            <a:r>
              <a:rPr lang="en-US" altLang="zh-CN" sz="1600" dirty="0"/>
              <a:t> and </a:t>
            </a:r>
            <a:r>
              <a:rPr lang="en-US" altLang="zh-CN" sz="1600" dirty="0" smtClean="0"/>
              <a:t>click </a:t>
            </a:r>
            <a:r>
              <a:rPr lang="en-US" altLang="zh-CN" sz="1600" b="1" dirty="0" smtClean="0"/>
              <a:t>Open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Modify the Diagram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6570"/>
            <a:ext cx="2503011" cy="2595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583872"/>
            <a:ext cx="2495391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1" y="1981200"/>
            <a:ext cx="597407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5</a:t>
            </a:r>
            <a:r>
              <a:rPr lang="en-US" altLang="zh-CN" sz="1600" dirty="0" smtClean="0"/>
              <a:t>. Right-</a:t>
            </a:r>
            <a:r>
              <a:rPr lang="en-CA" altLang="zh-CN" sz="1600" dirty="0" smtClean="0"/>
              <a:t>click on the historical diagram object and select </a:t>
            </a:r>
            <a:r>
              <a:rPr lang="en-CA" altLang="zh-CN" sz="1600" b="1" dirty="0" smtClean="0"/>
              <a:t>Properties…</a:t>
            </a:r>
            <a:r>
              <a:rPr lang="en-CA" altLang="zh-CN" sz="1600" dirty="0" smtClean="0"/>
              <a:t> from the pop-up menus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Modify the Diagram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696199" cy="4136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1791" y="5705736"/>
            <a:ext cx="1275133" cy="138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1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6</a:t>
            </a:r>
            <a:r>
              <a:rPr lang="en-US" altLang="zh-CN" sz="1600" dirty="0" smtClean="0"/>
              <a:t>. </a:t>
            </a:r>
            <a:r>
              <a:rPr lang="en-CA" altLang="zh-CN" sz="1600" dirty="0" smtClean="0"/>
              <a:t>The </a:t>
            </a:r>
            <a:r>
              <a:rPr lang="en-CA" altLang="zh-CN" sz="1600" b="1" dirty="0" smtClean="0"/>
              <a:t>Shape</a:t>
            </a:r>
            <a:r>
              <a:rPr lang="en-CA" altLang="zh-CN" sz="1600" b="1" dirty="0" smtClean="0"/>
              <a:t> Properties </a:t>
            </a:r>
            <a:r>
              <a:rPr lang="en-CA" altLang="zh-CN" sz="1600" dirty="0" smtClean="0"/>
              <a:t>window appears. Select the </a:t>
            </a:r>
            <a:r>
              <a:rPr lang="en-CA" altLang="zh-CN" sz="1600" b="1" dirty="0" smtClean="0"/>
              <a:t>Curve</a:t>
            </a:r>
            <a:r>
              <a:rPr lang="en-CA" altLang="zh-CN" sz="1600" dirty="0" smtClean="0"/>
              <a:t> tab, select the parameter and click </a:t>
            </a:r>
            <a:r>
              <a:rPr lang="en-CA" altLang="zh-CN" sz="1600" b="1" dirty="0" smtClean="0"/>
              <a:t>Modify…</a:t>
            </a:r>
            <a:r>
              <a:rPr lang="en-CA" altLang="zh-CN" sz="1600" dirty="0" smtClean="0"/>
              <a:t>. Then the </a:t>
            </a:r>
            <a:r>
              <a:rPr lang="en-CA" altLang="zh-CN" sz="1600" b="1" dirty="0" smtClean="0"/>
              <a:t>Set Curve </a:t>
            </a:r>
            <a:r>
              <a:rPr lang="en-CA" altLang="zh-CN" sz="1600" dirty="0" smtClean="0"/>
              <a:t>window appears, change the </a:t>
            </a:r>
            <a:r>
              <a:rPr lang="en-CA" altLang="zh-CN" sz="1600" b="1" dirty="0" smtClean="0">
                <a:solidFill>
                  <a:srgbClr val="00B050"/>
                </a:solidFill>
              </a:rPr>
              <a:t>Min</a:t>
            </a:r>
            <a:r>
              <a:rPr lang="en-CA" altLang="zh-CN" sz="1600" dirty="0" smtClean="0"/>
              <a:t> and </a:t>
            </a:r>
            <a:r>
              <a:rPr lang="en-CA" altLang="zh-CN" sz="1600" b="1" dirty="0" smtClean="0">
                <a:solidFill>
                  <a:srgbClr val="00B050"/>
                </a:solidFill>
              </a:rPr>
              <a:t>Max</a:t>
            </a:r>
            <a:r>
              <a:rPr lang="en-CA" altLang="zh-CN" sz="1600" dirty="0" smtClean="0"/>
              <a:t> value according to the measurements, then click </a:t>
            </a:r>
            <a:r>
              <a:rPr lang="en-CA" altLang="zh-CN" sz="1600" b="1" dirty="0" smtClean="0"/>
              <a:t>OK</a:t>
            </a:r>
            <a:r>
              <a:rPr lang="en-CA" altLang="zh-CN" sz="1600" dirty="0" smtClean="0"/>
              <a:t> and return to main window.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Modify the Diagram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9" y="2209800"/>
            <a:ext cx="3499977" cy="406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4" y="2209800"/>
            <a:ext cx="3411936" cy="3556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2621" y="2538152"/>
            <a:ext cx="37338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11807" y="2765368"/>
            <a:ext cx="1983793" cy="138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198544" y="2804160"/>
            <a:ext cx="727613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548987" y="5958078"/>
            <a:ext cx="727613" cy="18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522967" y="2977896"/>
            <a:ext cx="601333" cy="18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079627" y="2979420"/>
            <a:ext cx="601333" cy="18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7117266" y="5119116"/>
            <a:ext cx="800374" cy="18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5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7</a:t>
            </a:r>
            <a:r>
              <a:rPr lang="en-US" altLang="zh-CN" sz="1600" dirty="0" smtClean="0"/>
              <a:t>. </a:t>
            </a:r>
            <a:r>
              <a:rPr lang="en-CA" altLang="zh-CN" sz="1600" dirty="0" smtClean="0"/>
              <a:t>Click </a:t>
            </a:r>
            <a:r>
              <a:rPr lang="en-CA" altLang="zh-CN" sz="1600" b="1" dirty="0" err="1" smtClean="0"/>
              <a:t>File</a:t>
            </a:r>
            <a:r>
              <a:rPr lang="en-CA" altLang="zh-CN" sz="1600" b="1" dirty="0" err="1" smtClean="0">
                <a:sym typeface="Wingdings" panose="05000000000000000000" pitchFamily="2" charset="2"/>
              </a:rPr>
              <a:t>Save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 </a:t>
            </a:r>
            <a:r>
              <a:rPr lang="en-CA" altLang="zh-CN" sz="1600" dirty="0" smtClean="0">
                <a:sym typeface="Wingdings" panose="05000000000000000000" pitchFamily="2" charset="2"/>
              </a:rPr>
              <a:t>to save changes, then click 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Upload Graph Repository</a:t>
            </a:r>
            <a:r>
              <a:rPr lang="en-CA" altLang="zh-CN" sz="1600" dirty="0" smtClean="0">
                <a:sym typeface="Wingdings" panose="05000000000000000000" pitchFamily="2" charset="2"/>
              </a:rPr>
              <a:t> to upload the diagrams to database. The 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Confirm Upload </a:t>
            </a:r>
            <a:r>
              <a:rPr lang="en-CA" altLang="zh-CN" sz="1600" dirty="0" smtClean="0">
                <a:sym typeface="Wingdings" panose="05000000000000000000" pitchFamily="2" charset="2"/>
              </a:rPr>
              <a:t>window appears, click </a:t>
            </a:r>
            <a:r>
              <a:rPr lang="en-CA" altLang="zh-CN" sz="1600" b="1" dirty="0" smtClean="0">
                <a:sym typeface="Wingdings" panose="05000000000000000000" pitchFamily="2" charset="2"/>
              </a:rPr>
              <a:t>OK</a:t>
            </a:r>
            <a:r>
              <a:rPr lang="en-CA" altLang="zh-CN" sz="1600" dirty="0" smtClean="0"/>
              <a:t>. Then close </a:t>
            </a:r>
            <a:r>
              <a:rPr lang="en-CA" altLang="zh-CN" sz="1600" dirty="0" err="1" smtClean="0"/>
              <a:t>PecDraw</a:t>
            </a:r>
            <a:r>
              <a:rPr lang="en-CA" altLang="zh-CN" sz="1600" dirty="0" smtClean="0"/>
              <a:t>.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Modify the Diagram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4" y="2209800"/>
            <a:ext cx="2764787" cy="406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4" y="3239765"/>
            <a:ext cx="3411936" cy="1496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0797" y="4882965"/>
            <a:ext cx="2301734" cy="18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6363611" y="4290022"/>
            <a:ext cx="757787" cy="245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493026" y="3198876"/>
            <a:ext cx="2301734" cy="18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9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8</a:t>
            </a:r>
            <a:r>
              <a:rPr lang="en-US" altLang="zh-CN" sz="1600" dirty="0" smtClean="0"/>
              <a:t>. </a:t>
            </a:r>
            <a:r>
              <a:rPr lang="en-CA" altLang="zh-CN" sz="1600" dirty="0" smtClean="0"/>
              <a:t>Restart </a:t>
            </a:r>
            <a:r>
              <a:rPr lang="en-CA" altLang="zh-CN" sz="1600" b="1" dirty="0" err="1" smtClean="0"/>
              <a:t>PecView</a:t>
            </a:r>
            <a:r>
              <a:rPr lang="en-CA" altLang="zh-CN" sz="1600" dirty="0" smtClean="0"/>
              <a:t>.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Modify the Diagram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99" y="2035492"/>
            <a:ext cx="3169202" cy="41367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0739" y="3733800"/>
            <a:ext cx="1866922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1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4159" y="2718137"/>
            <a:ext cx="3655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8000"/>
                </a:solidFill>
                <a:ea typeface="微软雅黑" pitchFamily="34" charset="-122"/>
              </a:rPr>
              <a:t>Thank </a:t>
            </a:r>
            <a:r>
              <a:rPr lang="en-US" altLang="zh-CN" sz="6000" b="1" dirty="0" smtClean="0">
                <a:solidFill>
                  <a:srgbClr val="008000"/>
                </a:solidFill>
                <a:ea typeface="微软雅黑" pitchFamily="34" charset="-122"/>
              </a:rPr>
              <a:t>You </a:t>
            </a:r>
            <a:endParaRPr lang="zh-CN" altLang="en-US" sz="6000" b="1" dirty="0">
              <a:solidFill>
                <a:srgbClr val="008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33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</Template>
  <TotalTime>2928</TotalTime>
  <Words>260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template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Cathy Ding</cp:lastModifiedBy>
  <cp:revision>159</cp:revision>
  <dcterms:created xsi:type="dcterms:W3CDTF">2006-08-16T00:00:00Z</dcterms:created>
  <dcterms:modified xsi:type="dcterms:W3CDTF">2014-03-11T10:16:05Z</dcterms:modified>
</cp:coreProperties>
</file>